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61" autoAdjust="0"/>
    <p:restoredTop sz="94660"/>
  </p:normalViewPr>
  <p:slideViewPr>
    <p:cSldViewPr snapToGrid="0">
      <p:cViewPr varScale="1">
        <p:scale>
          <a:sx n="67" d="100"/>
          <a:sy n="67" d="100"/>
        </p:scale>
        <p:origin x="62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BFEB-33DB-41CC-9FE4-E1FC56E14F24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0D20478-A065-4A4D-84EE-666D8E171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818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BFEB-33DB-41CC-9FE4-E1FC56E14F24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20478-A065-4A4D-84EE-666D8E171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674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BFEB-33DB-41CC-9FE4-E1FC56E14F24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0D20478-A065-4A4D-84EE-666D8E171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315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BFEB-33DB-41CC-9FE4-E1FC56E14F24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0D20478-A065-4A4D-84EE-666D8E171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8987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BFEB-33DB-41CC-9FE4-E1FC56E14F24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0D20478-A065-4A4D-84EE-666D8E171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3217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BFEB-33DB-41CC-9FE4-E1FC56E14F24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20478-A065-4A4D-84EE-666D8E171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12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BFEB-33DB-41CC-9FE4-E1FC56E14F24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20478-A065-4A4D-84EE-666D8E171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39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BFEB-33DB-41CC-9FE4-E1FC56E14F24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20478-A065-4A4D-84EE-666D8E171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1470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BFEB-33DB-41CC-9FE4-E1FC56E14F24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0D20478-A065-4A4D-84EE-666D8E171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626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BFEB-33DB-41CC-9FE4-E1FC56E14F24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0D20478-A065-4A4D-84EE-666D8E171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514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BFEB-33DB-41CC-9FE4-E1FC56E14F24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0D20478-A065-4A4D-84EE-666D8E171E3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56512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BFEB-33DB-41CC-9FE4-E1FC56E14F24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0D20478-A065-4A4D-84EE-666D8E171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3588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BFEB-33DB-41CC-9FE4-E1FC56E14F24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0D20478-A065-4A4D-84EE-666D8E171E3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941523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BFEB-33DB-41CC-9FE4-E1FC56E14F24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0D20478-A065-4A4D-84EE-666D8E171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0964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BFEB-33DB-41CC-9FE4-E1FC56E14F24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20478-A065-4A4D-84EE-666D8E171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259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BFEB-33DB-41CC-9FE4-E1FC56E14F24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20478-A065-4A4D-84EE-666D8E171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323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4BFEB-33DB-41CC-9FE4-E1FC56E14F24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0D20478-A065-4A4D-84EE-666D8E171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690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nsjournal.com/health-fitness/nutrition/why-tom-bradys-dietworks-20160115" TargetMode="External"/><Relationship Id="rId2" Type="http://schemas.openxmlformats.org/officeDocument/2006/relationships/hyperlink" Target="https://www.bostonglobe.com/sports/2014/12/12/tom-brady-metilous-he%20alth-regimen-revealed-article/4VpDoru88XQj7FxpKIQwIK/story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980EF-EFD5-4A1D-ABB4-932CE5C1D1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55788" y="1190623"/>
            <a:ext cx="8915399" cy="2262781"/>
          </a:xfrm>
        </p:spPr>
        <p:txBody>
          <a:bodyPr/>
          <a:lstStyle/>
          <a:p>
            <a:pPr algn="ctr"/>
            <a:r>
              <a:rPr lang="en-US" dirty="0"/>
              <a:t>Tom Brady’s Diet for optimal performance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C6DD8C-5ACD-4FDB-A3A9-500A0A56F4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32263" y="4424954"/>
            <a:ext cx="8915399" cy="1126283"/>
          </a:xfrm>
        </p:spPr>
        <p:txBody>
          <a:bodyPr/>
          <a:lstStyle/>
          <a:p>
            <a:r>
              <a:rPr lang="en-US" dirty="0"/>
              <a:t>By Steven Capone</a:t>
            </a:r>
          </a:p>
        </p:txBody>
      </p:sp>
    </p:spTree>
    <p:extLst>
      <p:ext uri="{BB962C8B-B14F-4D97-AF65-F5344CB8AC3E}">
        <p14:creationId xmlns:p14="http://schemas.microsoft.com/office/powerpoint/2010/main" val="3981774392"/>
      </p:ext>
    </p:extLst>
  </p:cSld>
  <p:clrMapOvr>
    <a:masterClrMapping/>
  </p:clrMapOvr>
  <p:transition spd="slow" advTm="7293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28C1E-2331-433F-AE68-BA671CB48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680C4-E7A7-4440-9F71-3D224FDB0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❏ Grew up in San Mateo, California and was born on August 3, 1977.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❏ Graduated from the University of Michigan with a Bachelor’s                     Degree in General Studies.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❏ Drafted 199th Overall in the 2000 </a:t>
            </a:r>
            <a:r>
              <a:rPr lang="en-US" dirty="0" err="1"/>
              <a:t>Nfl</a:t>
            </a:r>
            <a:r>
              <a:rPr lang="en-US" dirty="0"/>
              <a:t> Draft by the New England Patriots.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❏ Currently married to famous supermodel Gisele Bundchen.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6F4F0C-8660-4C2C-8567-F8039542DE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2787" y="4648200"/>
            <a:ext cx="2538425" cy="20383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63873613"/>
      </p:ext>
    </p:extLst>
  </p:cSld>
  <p:clrMapOvr>
    <a:masterClrMapping/>
  </p:clrMapOvr>
  <p:transition spd="slow" advTm="2073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1552E-BCEA-47EB-B039-9AD25875D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</a:t>
            </a:r>
            <a:r>
              <a:rPr lang="en-US" dirty="0" err="1"/>
              <a:t>cont</a:t>
            </a:r>
            <a:r>
              <a:rPr lang="en-US" dirty="0"/>
              <a:t>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2E7C6-88CB-4661-B229-F03410F63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Brady is top 5 all time in wins, touchdown passes, passing yards, and completions among NFL quarterbacks.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Throughout his 19 year NFL career, Brady has only missed one season due to injury(Torn </a:t>
            </a:r>
            <a:r>
              <a:rPr lang="en-US" dirty="0" err="1"/>
              <a:t>Acl</a:t>
            </a:r>
            <a:r>
              <a:rPr lang="en-US" dirty="0"/>
              <a:t>).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A former teammate, Willie </a:t>
            </a:r>
            <a:r>
              <a:rPr lang="en-US" dirty="0" err="1"/>
              <a:t>Mcginest</a:t>
            </a:r>
            <a:r>
              <a:rPr lang="en-US" dirty="0"/>
              <a:t>, first introduced brady on how to properly take care of his body when he was 25 years old.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0C9D3E-CA89-464E-A62E-CCE6831C8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550" y="5076825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9212672"/>
      </p:ext>
    </p:extLst>
  </p:cSld>
  <p:clrMapOvr>
    <a:masterClrMapping/>
  </p:clrMapOvr>
  <p:transition spd="slow" advTm="19588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D5923-4613-4A90-A481-2514FB001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CAC46-DACC-4999-9609-A83B612CE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❏ Brady has expressed his desire to play football into his mid 40’s and still perform at a high level.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❏ Most </a:t>
            </a:r>
            <a:r>
              <a:rPr lang="en-US" dirty="0" err="1"/>
              <a:t>Nfl</a:t>
            </a:r>
            <a:r>
              <a:rPr lang="en-US" dirty="0"/>
              <a:t> Quarterbacks body’s start to wear down in their late 30’s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.❏ Brady hired a personal chef, Allen Campbell, and a personal trainer, Alex Guerrero to put him through unique training and diet regimens to hopefully lengthen his career. 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CB61189F-BF37-47E4-8AE1-5356AE41DF5A}"/>
              </a:ext>
            </a:extLst>
          </p:cNvPr>
          <p:cNvSpPr/>
          <p:nvPr/>
        </p:nvSpPr>
        <p:spPr>
          <a:xfrm>
            <a:off x="6286500" y="2676525"/>
            <a:ext cx="1085850" cy="7524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46990F17-AC46-4BBB-89E4-611BD0D31DC3}"/>
              </a:ext>
            </a:extLst>
          </p:cNvPr>
          <p:cNvSpPr/>
          <p:nvPr/>
        </p:nvSpPr>
        <p:spPr>
          <a:xfrm>
            <a:off x="6429375" y="4133850"/>
            <a:ext cx="1228725" cy="6477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1150794"/>
      </p:ext>
    </p:extLst>
  </p:cSld>
  <p:clrMapOvr>
    <a:masterClrMapping/>
  </p:clrMapOvr>
  <p:transition spd="slow" advTm="20551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7FD09-67AC-4BF4-A1CC-D4F996C87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Diet and Nutrition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E37279-CCA8-48E3-96BE-5EA332DEE543}"/>
              </a:ext>
            </a:extLst>
          </p:cNvPr>
          <p:cNvSpPr/>
          <p:nvPr/>
        </p:nvSpPr>
        <p:spPr>
          <a:xfrm>
            <a:off x="2333625" y="2038350"/>
            <a:ext cx="9315450" cy="3514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31086-CAAD-4CF7-A25E-A519136D7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❏ Plant based diet, 80% of the food he consumes are vegetables while the other 20% includes lean meats such as grass-fed organic steak, duck, and chicken. 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❏ Plants are rich in phytonutrients, which are key for protection against disease. 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❏ Avoids anti-inflammatory   foods such as Tomatoes, eggplants, peppers, and red meats.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21407196"/>
      </p:ext>
    </p:extLst>
  </p:cSld>
  <p:clrMapOvr>
    <a:masterClrMapping/>
  </p:clrMapOvr>
  <p:transition spd="slow" advTm="19574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DDEC6-2D4B-4ED4-A413-EEA38EA0A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Diet continued…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F3097B-4B87-4ECE-99C6-0751D41F26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0" y="3601453"/>
            <a:ext cx="5791199" cy="325654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81D16-1196-430B-8CA1-A6D870199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0087" y="1933575"/>
            <a:ext cx="8915400" cy="3777622"/>
          </a:xfrm>
        </p:spPr>
        <p:txBody>
          <a:bodyPr/>
          <a:lstStyle/>
          <a:p>
            <a:r>
              <a:rPr lang="en-US" dirty="0"/>
              <a:t>❏ Sugars, margarine, fast foods, processed foods, white flour, and coffee are some of the things not included in his diet.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❏ Only eats  whole grains which provides many key nutrients to help maintain optimum health.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979FAD-F338-4842-9505-782B531606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088" y="4457700"/>
            <a:ext cx="2743200" cy="2057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36401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9626">
        <p14:reveal/>
      </p:transition>
    </mc:Choice>
    <mc:Fallback>
      <p:transition spd="slow" advTm="1962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fill="hold" nodeType="clickEffect"/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96614-7D8A-40E9-8D50-10FEAB234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Habits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B8033F-1494-44C8-B60E-CC1B7A653B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720" y="4795837"/>
            <a:ext cx="2599134" cy="176212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928DF-48CF-431F-9182-B0206612A8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❏ He trains on soft surfaces such as sand and water                  </a:t>
            </a:r>
          </a:p>
          <a:p>
            <a:pPr lvl="1"/>
            <a:r>
              <a:rPr lang="en-US" sz="1800" dirty="0"/>
              <a:t>This is healthier for his joints and helps prevent and rehab injuries.</a:t>
            </a:r>
          </a:p>
          <a:p>
            <a:endParaRPr lang="en-US" dirty="0"/>
          </a:p>
          <a:p>
            <a:r>
              <a:rPr lang="en-US" dirty="0"/>
              <a:t> ❏ Rarely lifts weights, he uses resistance bands instead to train. 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Pliability is his main focus, wants his muscles to function at an optimal rate when the muscles are lengthened.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14826FD-7EBF-4204-A698-3624A6F45A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587" y="4700587"/>
            <a:ext cx="2657475" cy="17240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33144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9303">
        <p:split orient="vert"/>
      </p:transition>
    </mc:Choice>
    <mc:Fallback>
      <p:transition spd="slow" advTm="19303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41AB3-D8A9-47D7-9CF8-BA6E6931F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Sleeping habits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880BC-4A10-44E3-8857-64472C27C3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❏ Goes to sleep at 9 P.M every night to make sure his body has properly recovered, and a proper amount of sleep helps strengthen the immune system.</a:t>
            </a:r>
          </a:p>
          <a:p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Sleeps in specialized TB12 pajamas that help enhance recovery during the night.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Occasionally uses a hyperbaric sleep chamber to increase the oxygen supply to his muscles.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70B059-F210-44C0-B233-95E456C89D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1" y="5039684"/>
            <a:ext cx="3052762" cy="17430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86202539"/>
      </p:ext>
    </p:extLst>
  </p:cSld>
  <p:clrMapOvr>
    <a:masterClrMapping/>
  </p:clrMapOvr>
  <p:transition spd="slow" advTm="20398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11E11-8A42-4F9B-8373-B5433EB50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Notable foods he eats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46D886C-BE51-41A8-BF0B-5860A5EA8F65}"/>
              </a:ext>
            </a:extLst>
          </p:cNvPr>
          <p:cNvSpPr/>
          <p:nvPr/>
        </p:nvSpPr>
        <p:spPr>
          <a:xfrm>
            <a:off x="2447925" y="1485901"/>
            <a:ext cx="3562350" cy="3467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A5545-6CE6-42D9-9E78-C754E9F9D5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❏ Avocado ice-cream</a:t>
            </a:r>
          </a:p>
          <a:p>
            <a:r>
              <a:rPr lang="en-US" b="1" dirty="0">
                <a:solidFill>
                  <a:schemeClr val="tx1"/>
                </a:solidFill>
              </a:rPr>
              <a:t>❏ Raw macaroons</a:t>
            </a:r>
          </a:p>
          <a:p>
            <a:r>
              <a:rPr lang="en-US" b="1" dirty="0">
                <a:solidFill>
                  <a:schemeClr val="tx1"/>
                </a:solidFill>
              </a:rPr>
              <a:t>❏ Kale for breakfast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chemeClr val="tx1"/>
                </a:solidFill>
              </a:rPr>
              <a:t> Raw granola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9D2E78-3857-44B1-93FA-B6812F03A6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425" y="1369330"/>
            <a:ext cx="4762500" cy="4762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70890053"/>
      </p:ext>
    </p:extLst>
  </p:cSld>
  <p:clrMapOvr>
    <a:masterClrMapping/>
  </p:clrMapOvr>
  <p:transition spd="slow" advTm="10278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BD8B0-087F-48B8-A9A8-0F5B48423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8E83C-69B7-4489-9461-B9BE97154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❏ </a:t>
            </a:r>
            <a:r>
              <a:rPr lang="en-US" dirty="0">
                <a:hlinkClick r:id="rId2"/>
              </a:rPr>
              <a:t>https://www.bostonglobe.com/sports/2014/12/12/tom-brady-metilous-he </a:t>
            </a:r>
            <a:r>
              <a:rPr lang="en-US" dirty="0" err="1">
                <a:hlinkClick r:id="rId2"/>
              </a:rPr>
              <a:t>alth</a:t>
            </a:r>
            <a:r>
              <a:rPr lang="en-US" dirty="0">
                <a:hlinkClick r:id="rId2"/>
              </a:rPr>
              <a:t>-regimen-revealed-article/4VpDoru88XQj7FxpKIQwIK/story.html</a:t>
            </a:r>
            <a:endParaRPr lang="en-US" dirty="0"/>
          </a:p>
          <a:p>
            <a:r>
              <a:rPr lang="en-US" dirty="0"/>
              <a:t> ❏ </a:t>
            </a:r>
            <a:r>
              <a:rPr lang="en-US" dirty="0">
                <a:hlinkClick r:id="rId3"/>
              </a:rPr>
              <a:t>http://www.mensjournal.com/health-fitness/nutrition/why-tom-bradys-dietworks-20160115</a:t>
            </a:r>
            <a:endParaRPr lang="en-US" dirty="0"/>
          </a:p>
          <a:p>
            <a:r>
              <a:rPr lang="en-US" dirty="0"/>
              <a:t> ❏ http://www.webmd.com/diet/news/20160115/tom-brady-gisele-bundchendiet#2 </a:t>
            </a:r>
          </a:p>
          <a:p>
            <a:r>
              <a:rPr lang="en-US" dirty="0"/>
              <a:t>❏ https://www.boston.com/sports/new-england-patriots/2016/01/04/meet-t he-chef-who-decides-what-tom-brady-eatsand-what-he-definitely-doesnt</a:t>
            </a:r>
          </a:p>
        </p:txBody>
      </p:sp>
    </p:spTree>
    <p:extLst>
      <p:ext uri="{BB962C8B-B14F-4D97-AF65-F5344CB8AC3E}">
        <p14:creationId xmlns:p14="http://schemas.microsoft.com/office/powerpoint/2010/main" val="3462906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886">
        <p:fade/>
      </p:transition>
    </mc:Choice>
    <mc:Fallback>
      <p:transition spd="med" advTm="8886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-1.5|3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66</TotalTime>
  <Words>530</Words>
  <Application>Microsoft Office PowerPoint</Application>
  <PresentationFormat>Widescreen</PresentationFormat>
  <Paragraphs>61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Wingdings</vt:lpstr>
      <vt:lpstr>Wingdings 3</vt:lpstr>
      <vt:lpstr>Wisp</vt:lpstr>
      <vt:lpstr>Tom Brady’s Diet for optimal performance</vt:lpstr>
      <vt:lpstr>Background</vt:lpstr>
      <vt:lpstr>Background cont….</vt:lpstr>
      <vt:lpstr>Purpose</vt:lpstr>
      <vt:lpstr>Diet and Nutrition</vt:lpstr>
      <vt:lpstr>Diet continued…</vt:lpstr>
      <vt:lpstr>Training Habits</vt:lpstr>
      <vt:lpstr>Sleeping habits</vt:lpstr>
      <vt:lpstr>Notable foods he eats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Tom Brady</dc:title>
  <dc:creator>tina capone</dc:creator>
  <cp:lastModifiedBy>tina capone</cp:lastModifiedBy>
  <cp:revision>7</cp:revision>
  <dcterms:created xsi:type="dcterms:W3CDTF">2019-02-12T02:32:33Z</dcterms:created>
  <dcterms:modified xsi:type="dcterms:W3CDTF">2019-02-12T03:39:12Z</dcterms:modified>
</cp:coreProperties>
</file>